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D097E9-A990-D4E3-5395-0C1CF8D121ED}" v="55" dt="2024-03-29T05:54:10.438"/>
    <p1510:client id="{98C02F77-FEB6-BCD4-FD4D-92F43010B3BD}" v="158" dt="2024-03-28T06:52:44.338"/>
    <p1510:client id="{9A9B299B-E1B7-2B6C-7FF7-A2F940F376DC}" v="43" dt="2024-03-29T05:36:20.394"/>
    <p1510:client id="{AD5FE1CD-08FC-7533-861C-842C5F59897C}" v="10" dt="2024-03-29T05:04:56.508"/>
    <p1510:client id="{D151DDAF-F7CB-731B-51C5-A674EF4BB390}" v="92" dt="2024-03-30T04:31:21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25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127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6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6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51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461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69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986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10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84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06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42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43" r:id="rId6"/>
    <p:sldLayoutId id="2147483739" r:id="rId7"/>
    <p:sldLayoutId id="2147483740" r:id="rId8"/>
    <p:sldLayoutId id="2147483741" r:id="rId9"/>
    <p:sldLayoutId id="2147483742" r:id="rId10"/>
    <p:sldLayoutId id="214748374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F0C8-7EF1-8E5A-FD67-A4F353AD28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3637C-7CAA-6DDD-7A4C-0E3877470E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uilding with columns and text&#10;&#10;Description automatically generated">
            <a:extLst>
              <a:ext uri="{FF2B5EF4-FFF2-40B4-BE49-F238E27FC236}">
                <a16:creationId xmlns:a16="http://schemas.microsoft.com/office/drawing/2014/main" id="{B482852E-9181-408E-C868-4444900DF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40"/>
            <a:ext cx="12192000" cy="686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76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close-up of a person&amp;#39;s hand holding a phone and a computer&#10;&#10;Description automatically generated">
            <a:extLst>
              <a:ext uri="{FF2B5EF4-FFF2-40B4-BE49-F238E27FC236}">
                <a16:creationId xmlns:a16="http://schemas.microsoft.com/office/drawing/2014/main" id="{C457FE2C-4982-6888-0615-339B9D661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07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close-up of a graph&#10;&#10;Description automatically generated">
            <a:extLst>
              <a:ext uri="{FF2B5EF4-FFF2-40B4-BE49-F238E27FC236}">
                <a16:creationId xmlns:a16="http://schemas.microsoft.com/office/drawing/2014/main" id="{626C69B3-4BFE-ED84-AE8B-4F66746090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0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close-up of a chart&#10;&#10;Description automatically generated">
            <a:extLst>
              <a:ext uri="{FF2B5EF4-FFF2-40B4-BE49-F238E27FC236}">
                <a16:creationId xmlns:a16="http://schemas.microsoft.com/office/drawing/2014/main" id="{D43CAB66-AA81-6651-7DCA-251C18A51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8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graph of a number of different colored bars&#10;&#10;Description automatically generated">
            <a:extLst>
              <a:ext uri="{FF2B5EF4-FFF2-40B4-BE49-F238E27FC236}">
                <a16:creationId xmlns:a16="http://schemas.microsoft.com/office/drawing/2014/main" id="{CE647377-D348-F2FF-710C-C01548845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80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graph on a white background&#10;&#10;Description automatically generated">
            <a:extLst>
              <a:ext uri="{FF2B5EF4-FFF2-40B4-BE49-F238E27FC236}">
                <a16:creationId xmlns:a16="http://schemas.microsoft.com/office/drawing/2014/main" id="{3FB22D37-2459-DDF5-60EC-BFC038B00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23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DB7AC1-82E3-F5D3-6842-37BA296FE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69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9E0700-AC31-605B-507D-70A2FE3D7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97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graph of money and coins&#10;&#10;Description automatically generated">
            <a:extLst>
              <a:ext uri="{FF2B5EF4-FFF2-40B4-BE49-F238E27FC236}">
                <a16:creationId xmlns:a16="http://schemas.microsoft.com/office/drawing/2014/main" id="{071E0F09-41DB-9E1D-DE6E-8E8A0A888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08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close-up of a screen&#10;&#10;Description automatically generated">
            <a:extLst>
              <a:ext uri="{FF2B5EF4-FFF2-40B4-BE49-F238E27FC236}">
                <a16:creationId xmlns:a16="http://schemas.microsoft.com/office/drawing/2014/main" id="{D3ED668A-DC16-3D78-7FB9-87A05ED1C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70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glass of coins with a plant growing from it&#10;&#10;Description automatically generated">
            <a:extLst>
              <a:ext uri="{FF2B5EF4-FFF2-40B4-BE49-F238E27FC236}">
                <a16:creationId xmlns:a16="http://schemas.microsoft.com/office/drawing/2014/main" id="{12082F96-FE5F-F61A-E155-B041D9A66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57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86F9-F746-FB5B-F911-50B4AC3F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diagram of a graph and a group of clocks&#10;&#10;Description automatically generated">
            <a:extLst>
              <a:ext uri="{FF2B5EF4-FFF2-40B4-BE49-F238E27FC236}">
                <a16:creationId xmlns:a16="http://schemas.microsoft.com/office/drawing/2014/main" id="{5EE2B6F6-BD33-7C6F-350F-8C9AE2111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05" y="3450"/>
            <a:ext cx="12192000" cy="6852920"/>
          </a:xfrm>
        </p:spPr>
      </p:pic>
    </p:spTree>
    <p:extLst>
      <p:ext uri="{BB962C8B-B14F-4D97-AF65-F5344CB8AC3E}">
        <p14:creationId xmlns:p14="http://schemas.microsoft.com/office/powerpoint/2010/main" val="2531612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A69DA-3D4D-EBBB-08A8-57C9AB59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7139E5C0-48A8-5AA0-AC43-F6EF54743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05" y="3450"/>
            <a:ext cx="12192000" cy="6852920"/>
          </a:xfrm>
        </p:spPr>
      </p:pic>
    </p:spTree>
    <p:extLst>
      <p:ext uri="{BB962C8B-B14F-4D97-AF65-F5344CB8AC3E}">
        <p14:creationId xmlns:p14="http://schemas.microsoft.com/office/powerpoint/2010/main" val="2772706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person and person holding hands&#10;&#10;Description automatically generated">
            <a:extLst>
              <a:ext uri="{FF2B5EF4-FFF2-40B4-BE49-F238E27FC236}">
                <a16:creationId xmlns:a16="http://schemas.microsoft.com/office/drawing/2014/main" id="{CADAEDD3-D4BC-412C-BB16-1CB853D28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close-up of a graph and a book&#10;&#10;Description automatically generated">
            <a:extLst>
              <a:ext uri="{FF2B5EF4-FFF2-40B4-BE49-F238E27FC236}">
                <a16:creationId xmlns:a16="http://schemas.microsoft.com/office/drawing/2014/main" id="{56CC2332-FA48-9E5B-59B3-67269747F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33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close-up of a person putting coins on a stack of coins&#10;&#10;Description automatically generated">
            <a:extLst>
              <a:ext uri="{FF2B5EF4-FFF2-40B4-BE49-F238E27FC236}">
                <a16:creationId xmlns:a16="http://schemas.microsoft.com/office/drawing/2014/main" id="{6F1C7958-1AAC-A96A-C27C-53E82E2E7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32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diagram of a graph and a stack of money&#10;&#10;Description automatically generated">
            <a:extLst>
              <a:ext uri="{FF2B5EF4-FFF2-40B4-BE49-F238E27FC236}">
                <a16:creationId xmlns:a16="http://schemas.microsoft.com/office/drawing/2014/main" id="{ED69539D-DBBB-A7E8-8B49-759319D3E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47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D8C6C0-D246-6133-B0C4-37F07FD4C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25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close-up of a microphone&#10;&#10;Description automatically generated">
            <a:extLst>
              <a:ext uri="{FF2B5EF4-FFF2-40B4-BE49-F238E27FC236}">
                <a16:creationId xmlns:a16="http://schemas.microsoft.com/office/drawing/2014/main" id="{0865EE77-B327-DF76-FD1D-3D5BC41340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83629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Custom 88">
      <a:dk1>
        <a:sysClr val="windowText" lastClr="000000"/>
      </a:dk1>
      <a:lt1>
        <a:sysClr val="window" lastClr="FFFFFF"/>
      </a:lt1>
      <a:dk2>
        <a:srgbClr val="18223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939393"/>
      </a:accent6>
      <a:hlink>
        <a:srgbClr val="3E8FF1"/>
      </a:hlink>
      <a:folHlink>
        <a:srgbClr val="939393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LevelVTI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129</cp:revision>
  <dcterms:created xsi:type="dcterms:W3CDTF">2024-03-28T06:14:12Z</dcterms:created>
  <dcterms:modified xsi:type="dcterms:W3CDTF">2024-03-30T04:32:21Z</dcterms:modified>
</cp:coreProperties>
</file>